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sldIdLst>
    <p:sldId id="256" r:id="rId2"/>
    <p:sldId id="261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96372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7165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38429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53560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677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85751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05906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47047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57163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8704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6255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3175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23361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72446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7873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01969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8884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4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410" y="3100647"/>
            <a:ext cx="9692641" cy="3458094"/>
          </a:xfrm>
        </p:spPr>
        <p:txBody>
          <a:bodyPr/>
          <a:lstStyle/>
          <a:p>
            <a:r>
              <a:rPr lang="ru-RU" altLang="en-US" sz="8800" dirty="0" smtClean="0">
                <a:solidFill>
                  <a:srgbClr val="FF0000"/>
                </a:solidFill>
              </a:rPr>
              <a:t>ДЕНЬ</a:t>
            </a:r>
            <a:br>
              <a:rPr lang="ru-RU" altLang="en-US" sz="8800" dirty="0" smtClean="0">
                <a:solidFill>
                  <a:srgbClr val="FF0000"/>
                </a:solidFill>
              </a:rPr>
            </a:br>
            <a:r>
              <a:rPr lang="ru-RU" altLang="en-US" sz="8800" dirty="0" smtClean="0">
                <a:solidFill>
                  <a:srgbClr val="FF0000"/>
                </a:solidFill>
              </a:rPr>
              <a:t>ДЕГУСТАТОРА</a:t>
            </a:r>
            <a:br>
              <a:rPr lang="ru-RU" altLang="en-US" sz="8800" dirty="0" smtClean="0">
                <a:solidFill>
                  <a:srgbClr val="FF0000"/>
                </a:solidFill>
              </a:rPr>
            </a:br>
            <a:r>
              <a:rPr lang="ru-RU" altLang="en-US" sz="8800" dirty="0" smtClean="0">
                <a:solidFill>
                  <a:srgbClr val="FF0000"/>
                </a:solidFill>
              </a:rPr>
              <a:t>В МБОУ «ГУДЕРМЕССКАЯ СШ «10»</a:t>
            </a:r>
            <a:endParaRPr lang="ru-RU" altLang="en-US" sz="8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135" y="529474"/>
            <a:ext cx="6844557" cy="38263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500998" y="4487603"/>
            <a:ext cx="63370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Helvetica Neue"/>
              </a:rPr>
              <a:t>Особенности профессии и природная способность к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дегустированию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. Превосходный нюх для отличия запахов. Сенсорная память и чувствительность. Бережливое отношение к рецепторам. Страхование уникальных способностей. Важные качества и рабочее место дегустатора.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502" y="806335"/>
            <a:ext cx="3169920" cy="2377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5058" y="3566160"/>
            <a:ext cx="2419004" cy="24190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0420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7695" y="190500"/>
            <a:ext cx="7118350" cy="6544310"/>
          </a:xfrm>
        </p:spPr>
        <p:txBody>
          <a:bodyPr/>
          <a:lstStyle/>
          <a:p>
            <a:r>
              <a:rPr lang="ru-RU" altLang="en-US" sz="2800" dirty="0"/>
              <a:t>Основная задача дегустатора заключается в апробации продукта. А затем ему необходимо дать свою оценку, возможно, сделать замечание. Важно учитывать все тонкости, так как после дегустации, продукт начинает масштабно производиться и идти в народ. Это значит, что от представителя данной профессии зависит очень многое.</a:t>
            </a:r>
            <a:br>
              <a:rPr lang="ru-RU" altLang="en-US" sz="2800" dirty="0"/>
            </a:br>
            <a:endParaRPr lang="ru-RU" altLang="en-US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390186" y="554644"/>
            <a:ext cx="4324586" cy="19460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92" y="3198772"/>
            <a:ext cx="3049973" cy="2936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775" y="3178027"/>
            <a:ext cx="5787195" cy="3568700"/>
          </a:xfrm>
        </p:spPr>
        <p:txBody>
          <a:bodyPr/>
          <a:lstStyle/>
          <a:p>
            <a:r>
              <a:rPr lang="ru-RU" altLang="en-US" sz="2400" dirty="0"/>
              <a:t/>
            </a:r>
            <a:br>
              <a:rPr lang="ru-RU" altLang="en-US" sz="2400" dirty="0"/>
            </a:br>
            <a:r>
              <a:rPr lang="ru-RU" altLang="en-US" sz="2400" dirty="0"/>
              <a:t>Времена менялись, прогресс не стоял на месте. С появлением предприятий, занимающихся выпуском различной продукции, возникла необходимость в специалистах, которые бы детально изучали все нюансы, связанные с ее качеством.</a:t>
            </a:r>
            <a:br>
              <a:rPr lang="ru-RU" altLang="en-US" sz="2400" dirty="0"/>
            </a:br>
            <a:endParaRPr lang="ru-RU" altLang="en-US" sz="2400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1506200" y="6051550"/>
            <a:ext cx="76200" cy="76200"/>
          </a:xfrm>
        </p:spPr>
        <p:txBody>
          <a:bodyPr>
            <a:normAutofit fontScale="25000" lnSpcReduction="20000"/>
          </a:bodyPr>
          <a:lstStyle/>
          <a:p>
            <a:endParaRPr lang="ru-RU" alt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297" y="582033"/>
            <a:ext cx="4407976" cy="32990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47" y="3037325"/>
            <a:ext cx="2865553" cy="32372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27725" y="674488"/>
            <a:ext cx="528455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n-US" dirty="0"/>
              <a:t>На протяжении веков у всех могущественных правителей были враги. С целью предотвратить гибель знатных особ и их семей, нанимали специально обученных людей, которые пробовали блюда и напитки перед подачей на стол. Если случалось, что еда отравлена, то умирал дегустатор, а не королевская персона.</a:t>
            </a:r>
            <a:br>
              <a:rPr lang="ru-RU" altLang="en-US" dirty="0"/>
            </a:b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1131" y="-182881"/>
            <a:ext cx="5594228" cy="6817073"/>
          </a:xfrm>
        </p:spPr>
        <p:txBody>
          <a:bodyPr/>
          <a:lstStyle/>
          <a:p>
            <a:r>
              <a:rPr lang="ru-RU" altLang="en-US" sz="2000" dirty="0"/>
              <a:t>Давайте разберёмся, какие всё-таки есть особенности у столь редкой профессии</a:t>
            </a:r>
            <a:r>
              <a:rPr lang="ru-RU" altLang="en-US" sz="2000" dirty="0" smtClean="0"/>
              <a:t>.</a:t>
            </a:r>
            <a:r>
              <a:rPr lang="ru-RU" altLang="en-US" sz="2000" dirty="0"/>
              <a:t/>
            </a:r>
            <a:br>
              <a:rPr lang="ru-RU" altLang="en-US" sz="2000" dirty="0"/>
            </a:br>
            <a:r>
              <a:rPr lang="ru-RU" altLang="en-US" sz="2000" dirty="0"/>
              <a:t>Сфера дегустации требует от работника тонких вкусовых рецепторов, а так же </a:t>
            </a:r>
            <a:r>
              <a:rPr lang="ru-RU" altLang="en-US" sz="2000" dirty="0" err="1"/>
              <a:t>сверхобоняния</a:t>
            </a:r>
            <a:r>
              <a:rPr lang="ru-RU" altLang="en-US" sz="2000" dirty="0"/>
              <a:t>. Удивительно, но по статистике лишь 15% людей всего мира имеют высокую чувствительность к запахам и вкусам. К сожалению, этому нигде не научиться, потому что подобные особенности даются от рождения.</a:t>
            </a:r>
            <a:br>
              <a:rPr lang="ru-RU" altLang="en-US" sz="2000" dirty="0"/>
            </a:br>
            <a:r>
              <a:rPr lang="ru-RU" altLang="en-US" sz="2000" dirty="0" smtClean="0"/>
              <a:t>Повара МБОУ «</a:t>
            </a:r>
            <a:r>
              <a:rPr lang="ru-RU" altLang="en-US" sz="2000" dirty="0" err="1" smtClean="0"/>
              <a:t>Гудермесская</a:t>
            </a:r>
            <a:r>
              <a:rPr lang="ru-RU" altLang="en-US" sz="2000" dirty="0" smtClean="0"/>
              <a:t> СШ №10» решили  продемонстрировать  свое искусство, а дегустаторам т.е. учителям всего лишь надо было зайти в школьную столовую, где их ожидало множество разных блюд для дегустации.</a:t>
            </a:r>
            <a:endParaRPr lang="ru-RU" altLang="en-US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" y="99755"/>
            <a:ext cx="3336174" cy="2502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749" y="95600"/>
            <a:ext cx="3081251" cy="2310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4" y="3940306"/>
            <a:ext cx="3155979" cy="2362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337" y="3940306"/>
            <a:ext cx="3038056" cy="22785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46</TotalTime>
  <Words>151</Words>
  <Application>Microsoft Office PowerPoint</Application>
  <PresentationFormat>Широкоэкранный</PresentationFormat>
  <Paragraphs>6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Garamond</vt:lpstr>
      <vt:lpstr>Helvetica Neue</vt:lpstr>
      <vt:lpstr>Натуральные материалы</vt:lpstr>
      <vt:lpstr>ДЕНЬ ДЕГУСТАТОРА В МБОУ «ГУДЕРМЕССКАЯ СШ «10»</vt:lpstr>
      <vt:lpstr>Презентация PowerPoint</vt:lpstr>
      <vt:lpstr>Основная задача дегустатора заключается в апробации продукта. А затем ему необходимо дать свою оценку, возможно, сделать замечание. Важно учитывать все тонкости, так как после дегустации, продукт начинает масштабно производиться и идти в народ. Это значит, что от представителя данной профессии зависит очень многое. </vt:lpstr>
      <vt:lpstr> Времена менялись, прогресс не стоял на месте. С появлением предприятий, занимающихся выпуском различной продукции, возникла необходимость в специалистах, которые бы детально изучали все нюансы, связанные с ее качеством. </vt:lpstr>
      <vt:lpstr>Давайте разберёмся, какие всё-таки есть особенности у столь редкой профессии. Сфера дегустации требует от работника тонких вкусовых рецепторов, а так же сверхобоняния. Удивительно, но по статистике лишь 15% людей всего мира имеют высокую чувствительность к запахам и вкусам. К сожалению, этому нигде не научиться, потому что подобные особенности даются от рождения. Повара МБОУ «Гудермесская СШ №10» решили  продемонстрировать  свое искусство, а дегустаторам т.е. учителям всего лишь надо было зайти в школьную столовую, где их ожидало множество разных блюд для дегустации.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ДЕГУСТАТОР</dc:title>
  <dc:creator>АДМИН</dc:creator>
  <cp:lastModifiedBy>Пользователь Windows</cp:lastModifiedBy>
  <cp:revision>7</cp:revision>
  <dcterms:created xsi:type="dcterms:W3CDTF">2021-03-16T16:39:47Z</dcterms:created>
  <dcterms:modified xsi:type="dcterms:W3CDTF">2022-10-31T06:39:18Z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1049-11.2.0.9984</vt:lpwstr>
  </property>
</Properties>
</file>